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3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2052638"/>
            <a:ext cx="1800000" cy="536575"/>
          </a:xfrm>
        </p:spPr>
        <p:txBody>
          <a:bodyPr>
            <a:noAutofit/>
          </a:bodyPr>
          <a:lstStyle/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les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ciseaux</a:t>
            </a:r>
            <a:endParaRPr lang="en-GB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6307138" y="6664325"/>
            <a:ext cx="2887662" cy="25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latin typeface="Comic Sans MS" pitchFamily="66" charset="0"/>
              </a:rPr>
              <a:t>(Images © www.clipart.com or www.clker.com 2015)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2895600" y="6629400"/>
            <a:ext cx="3240088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1200">
                <a:latin typeface="Comic Sans MS" pitchFamily="66" charset="0"/>
              </a:rPr>
              <a:t>© www.SaveTeachersSundays.com 2015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672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gomme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70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règle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886800" y="20526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crayon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304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stylo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24672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s-ES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secrétaire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6770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livre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6886800" y="4033838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colle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396941" y="599749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papier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710100" y="599749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la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poubelle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833169" y="5997492"/>
            <a:ext cx="18000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400" dirty="0">
                <a:solidFill>
                  <a:srgbClr val="0000CC"/>
                </a:solidFill>
                <a:latin typeface="Comic Sans MS" panose="030F0702030302020204" pitchFamily="66" charset="0"/>
              </a:rPr>
              <a:t>le crayon </a:t>
            </a:r>
            <a:r>
              <a:rPr lang="en-GB" sz="2400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couleur</a:t>
            </a:r>
            <a:endParaRPr lang="es-ES" sz="2400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304800" y="76200"/>
            <a:ext cx="8610600" cy="536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b="1" dirty="0" err="1" smtClean="0">
                <a:latin typeface="Comic Sans MS" panose="030F0702030302020204" pitchFamily="66" charset="0"/>
              </a:rPr>
              <a:t>Classroom</a:t>
            </a:r>
            <a:r>
              <a:rPr lang="es-ES" sz="2400" b="1" dirty="0" smtClean="0">
                <a:latin typeface="Comic Sans MS" panose="030F0702030302020204" pitchFamily="66" charset="0"/>
              </a:rPr>
              <a:t> </a:t>
            </a:r>
            <a:r>
              <a:rPr lang="es-ES" sz="2400" b="1" dirty="0" err="1" smtClean="0">
                <a:latin typeface="Comic Sans MS" panose="030F0702030302020204" pitchFamily="66" charset="0"/>
              </a:rPr>
              <a:t>objects</a:t>
            </a:r>
            <a:r>
              <a:rPr lang="es-ES" sz="2400" b="1" dirty="0" smtClean="0">
                <a:latin typeface="Comic Sans MS" panose="030F0702030302020204" pitchFamily="66" charset="0"/>
              </a:rPr>
              <a:t> –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Objets</a:t>
            </a:r>
            <a:r>
              <a:rPr lang="es-ES" sz="2400" b="1" dirty="0">
                <a:solidFill>
                  <a:srgbClr val="0000CC"/>
                </a:solidFill>
                <a:latin typeface="Comic Sans MS" panose="030F0702030302020204" pitchFamily="66" charset="0"/>
              </a:rPr>
              <a:t> de la </a:t>
            </a:r>
            <a:r>
              <a:rPr lang="es-ES" sz="2400" b="1" dirty="0" err="1">
                <a:solidFill>
                  <a:srgbClr val="0000CC"/>
                </a:solidFill>
                <a:latin typeface="Comic Sans MS" panose="030F0702030302020204" pitchFamily="66" charset="0"/>
              </a:rPr>
              <a:t>classe</a:t>
            </a:r>
            <a:endParaRPr lang="es-ES" sz="2400" b="1" dirty="0">
              <a:solidFill>
                <a:srgbClr val="0000CC"/>
              </a:solidFill>
              <a:latin typeface="Comic Sans MS" panose="030F0702030302020204" pitchFamily="66" charset="0"/>
            </a:endParaRPr>
          </a:p>
        </p:txBody>
      </p:sp>
      <p:pic>
        <p:nvPicPr>
          <p:cNvPr id="45" name="Imagen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741" y="995950"/>
            <a:ext cx="756118" cy="1016162"/>
          </a:xfrm>
          <a:prstGeom prst="rect">
            <a:avLst/>
          </a:prstGeom>
        </p:spPr>
      </p:pic>
      <p:pic>
        <p:nvPicPr>
          <p:cNvPr id="46" name="Imagen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395" y="1093631"/>
            <a:ext cx="1080000" cy="820800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629" y="1119661"/>
            <a:ext cx="1612741" cy="768740"/>
          </a:xfrm>
          <a:prstGeom prst="rect">
            <a:avLst/>
          </a:prstGeom>
        </p:spPr>
      </p:pic>
      <p:pic>
        <p:nvPicPr>
          <p:cNvPr id="48" name="Imagen 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16153" y="1003091"/>
            <a:ext cx="469632" cy="1001881"/>
          </a:xfrm>
          <a:prstGeom prst="rect">
            <a:avLst/>
          </a:prstGeom>
        </p:spPr>
      </p:pic>
      <p:pic>
        <p:nvPicPr>
          <p:cNvPr id="49" name="Imagen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2999" y="3150676"/>
            <a:ext cx="743603" cy="846055"/>
          </a:xfrm>
          <a:prstGeom prst="rect">
            <a:avLst/>
          </a:prstGeom>
        </p:spPr>
      </p:pic>
      <p:pic>
        <p:nvPicPr>
          <p:cNvPr id="50" name="Imagen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67590" y="3226122"/>
            <a:ext cx="1139610" cy="695162"/>
          </a:xfrm>
          <a:prstGeom prst="rect">
            <a:avLst/>
          </a:prstGeom>
        </p:spPr>
      </p:pic>
      <p:pic>
        <p:nvPicPr>
          <p:cNvPr id="51" name="Imagen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6999" y="3197340"/>
            <a:ext cx="1080000" cy="752727"/>
          </a:xfrm>
          <a:prstGeom prst="rect">
            <a:avLst/>
          </a:prstGeom>
        </p:spPr>
      </p:pic>
      <p:pic>
        <p:nvPicPr>
          <p:cNvPr id="52" name="Imagen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37747" y="3092450"/>
            <a:ext cx="426444" cy="962506"/>
          </a:xfrm>
          <a:prstGeom prst="rect">
            <a:avLst/>
          </a:prstGeom>
        </p:spPr>
      </p:pic>
      <p:pic>
        <p:nvPicPr>
          <p:cNvPr id="53" name="Imagen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747200" y="5121581"/>
            <a:ext cx="1080000" cy="819360"/>
          </a:xfrm>
          <a:prstGeom prst="rect">
            <a:avLst/>
          </a:prstGeom>
        </p:spPr>
      </p:pic>
      <p:pic>
        <p:nvPicPr>
          <p:cNvPr id="54" name="Imagen 5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72782" y="5087478"/>
            <a:ext cx="674636" cy="887567"/>
          </a:xfrm>
          <a:prstGeom prst="rect">
            <a:avLst/>
          </a:prstGeom>
        </p:spPr>
      </p:pic>
      <p:pic>
        <p:nvPicPr>
          <p:cNvPr id="55" name="Imagen 5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93000" y="5125607"/>
            <a:ext cx="837577" cy="811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418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41</Words>
  <Application>Microsoft Office PowerPoint</Application>
  <PresentationFormat>On-screen Show (4:3)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Comic Sans MS</vt:lpstr>
      <vt:lpstr>Office Theme</vt:lpstr>
      <vt:lpstr>les ciseaux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</dc:title>
  <dc:creator>SaveTeachersSundays</dc:creator>
  <cp:lastModifiedBy>Stefan</cp:lastModifiedBy>
  <cp:revision>11</cp:revision>
  <dcterms:created xsi:type="dcterms:W3CDTF">2006-08-16T00:00:00Z</dcterms:created>
  <dcterms:modified xsi:type="dcterms:W3CDTF">2015-10-26T08:23:29Z</dcterms:modified>
</cp:coreProperties>
</file>